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32399288" cy="43200638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72882" algn="l" rtl="0" eaLnBrk="0" fontAlgn="base" hangingPunct="0">
      <a:spcBef>
        <a:spcPct val="0"/>
      </a:spcBef>
      <a:spcAft>
        <a:spcPct val="0"/>
      </a:spcAft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45764" algn="l" rtl="0" eaLnBrk="0" fontAlgn="base" hangingPunct="0">
      <a:spcBef>
        <a:spcPct val="0"/>
      </a:spcBef>
      <a:spcAft>
        <a:spcPct val="0"/>
      </a:spcAft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18646" algn="l" rtl="0" eaLnBrk="0" fontAlgn="base" hangingPunct="0">
      <a:spcBef>
        <a:spcPct val="0"/>
      </a:spcBef>
      <a:spcAft>
        <a:spcPct val="0"/>
      </a:spcAft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91528" algn="l" rtl="0" eaLnBrk="0" fontAlgn="base" hangingPunct="0">
      <a:spcBef>
        <a:spcPct val="0"/>
      </a:spcBef>
      <a:spcAft>
        <a:spcPct val="0"/>
      </a:spcAft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364410" algn="l" defTabSz="945764" rtl="0" eaLnBrk="1" latinLnBrk="0" hangingPunct="1"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837292" algn="l" defTabSz="945764" rtl="0" eaLnBrk="1" latinLnBrk="0" hangingPunct="1"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310174" algn="l" defTabSz="945764" rtl="0" eaLnBrk="1" latinLnBrk="0" hangingPunct="1"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783056" algn="l" defTabSz="945764" rtl="0" eaLnBrk="1" latinLnBrk="0" hangingPunct="1">
      <a:defRPr sz="4034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048DB-13AF-4195-9330-379FD8F584A9}" v="1" dt="2025-07-09T14:26:52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809"/>
    <p:restoredTop sz="94694"/>
  </p:normalViewPr>
  <p:slideViewPr>
    <p:cSldViewPr>
      <p:cViewPr varScale="1">
        <p:scale>
          <a:sx n="17" d="100"/>
          <a:sy n="17" d="100"/>
        </p:scale>
        <p:origin x="3402" y="78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SILVY KOGURE" userId="73ab6bcd-2f79-4d16-aaa9-8a66dd1f3751" providerId="ADAL" clId="{CE5048DB-13AF-4195-9330-379FD8F584A9}"/>
    <pc:docChg chg="undo custSel modMainMaster">
      <pc:chgData name="GUSTAVO SILVY KOGURE" userId="73ab6bcd-2f79-4d16-aaa9-8a66dd1f3751" providerId="ADAL" clId="{CE5048DB-13AF-4195-9330-379FD8F584A9}" dt="2025-07-09T14:27:11.543" v="11" actId="1076"/>
      <pc:docMkLst>
        <pc:docMk/>
      </pc:docMkLst>
      <pc:sldMasterChg chg="addSp modSp mod">
        <pc:chgData name="GUSTAVO SILVY KOGURE" userId="73ab6bcd-2f79-4d16-aaa9-8a66dd1f3751" providerId="ADAL" clId="{CE5048DB-13AF-4195-9330-379FD8F584A9}" dt="2025-07-09T14:27:11.543" v="11" actId="1076"/>
        <pc:sldMasterMkLst>
          <pc:docMk/>
          <pc:sldMasterMk cId="0" sldId="2147483648"/>
        </pc:sldMasterMkLst>
        <pc:spChg chg="add mod">
          <ac:chgData name="GUSTAVO SILVY KOGURE" userId="73ab6bcd-2f79-4d16-aaa9-8a66dd1f3751" providerId="ADAL" clId="{CE5048DB-13AF-4195-9330-379FD8F584A9}" dt="2025-07-09T14:27:11.543" v="11" actId="1076"/>
          <ac:spMkLst>
            <pc:docMk/>
            <pc:sldMasterMk cId="0" sldId="2147483648"/>
            <ac:spMk id="3" creationId="{6080558C-C4A8-7D2B-C26A-F8EAFB9652D5}"/>
          </ac:spMkLst>
        </pc:spChg>
        <pc:picChg chg="mod">
          <ac:chgData name="GUSTAVO SILVY KOGURE" userId="73ab6bcd-2f79-4d16-aaa9-8a66dd1f3751" providerId="ADAL" clId="{CE5048DB-13AF-4195-9330-379FD8F584A9}" dt="2025-07-03T13:13:00.916" v="5" actId="1076"/>
          <ac:picMkLst>
            <pc:docMk/>
            <pc:sldMasterMk cId="0" sldId="2147483648"/>
            <ac:picMk id="13" creationId="{22CBE240-751A-B584-7B4D-AB2805D3A48C}"/>
          </ac:picMkLst>
        </pc:picChg>
        <pc:picChg chg="mod">
          <ac:chgData name="GUSTAVO SILVY KOGURE" userId="73ab6bcd-2f79-4d16-aaa9-8a66dd1f3751" providerId="ADAL" clId="{CE5048DB-13AF-4195-9330-379FD8F584A9}" dt="2025-07-09T14:27:03.987" v="10" actId="1076"/>
          <ac:picMkLst>
            <pc:docMk/>
            <pc:sldMasterMk cId="0" sldId="2147483648"/>
            <ac:picMk id="15" creationId="{EC7E2D0E-D921-19E9-FB39-FB5AE2E78B33}"/>
          </ac:picMkLst>
        </pc:picChg>
        <pc:picChg chg="mod">
          <ac:chgData name="GUSTAVO SILVY KOGURE" userId="73ab6bcd-2f79-4d16-aaa9-8a66dd1f3751" providerId="ADAL" clId="{CE5048DB-13AF-4195-9330-379FD8F584A9}" dt="2025-07-03T13:12:54.662" v="3" actId="14100"/>
          <ac:picMkLst>
            <pc:docMk/>
            <pc:sldMasterMk cId="0" sldId="2147483648"/>
            <ac:picMk id="17" creationId="{67FDF645-414D-5681-1B5A-9815DEABE23A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7" y="13420199"/>
            <a:ext cx="27539395" cy="92601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4" y="24480361"/>
            <a:ext cx="22679501" cy="110401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C2FE8-6B09-D448-A487-E7F317CFC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21AD2-4E6B-2341-A6AD-ADC1881BA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E8DD7-882D-5F45-A1B3-56ECB182E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2E130-CC4A-B441-96FF-AD4EEBD60A4B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75776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7BAE6-B73F-ED43-8ECC-BC31F7135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1FAC93-0F50-6D4A-9D9D-2400BCD51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EA38D-2527-6D4D-9A0F-2EC9D76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DC827-C4C5-8F4C-9016-AFE903F6EA99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175276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0984" y="1730026"/>
            <a:ext cx="7289840" cy="368625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8465" y="1730026"/>
            <a:ext cx="21728523" cy="368625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72DB52-E77B-0543-9D70-1F76FCC22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982AE-5480-4040-B30F-AB4C28BC1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74F11F-784F-9341-B83A-0ADD774E2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1A3AC-0F67-C84B-ACAC-D03C730F8E73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15805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030" y="2500600"/>
            <a:ext cx="29161227" cy="7200641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BAEED-6B8B-D445-B914-CD869F2FA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F23AA4-929D-3141-BFA8-541A64CCB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59DC1-C484-154F-8A52-CCF8D25AE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789FA-F8F6-2742-92B2-66514DCC89B3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4199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944" y="27760411"/>
            <a:ext cx="27539395" cy="85801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8944" y="18310272"/>
            <a:ext cx="27539395" cy="945013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DA47-DB16-D34E-BC58-2DAA52D14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E2FFB9-3F8D-5844-B1AE-44E91040C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9BBFED-BF5A-E94C-BD4C-D8507E2F6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C93A1-FEB4-0F4B-86C0-BD6BB4F17653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07900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8466" y="10078151"/>
            <a:ext cx="14509181" cy="28514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1643" y="10078151"/>
            <a:ext cx="14509182" cy="28514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F3751-F4A5-C04B-9F5D-F36251CAB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BA4D9-8F62-6942-A90A-600CA02DD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61BDB-1577-514F-9CDA-0DC4EFAFB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1E07D-9BD9-E744-8870-2C7F7F7BD7C1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43199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30027"/>
            <a:ext cx="29159360" cy="720010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6" y="9670144"/>
            <a:ext cx="14315685" cy="4030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6" y="13700202"/>
            <a:ext cx="14315685" cy="248903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9140" y="9670144"/>
            <a:ext cx="14320184" cy="4030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9140" y="13700202"/>
            <a:ext cx="14320184" cy="248903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77909E-0944-2C4A-AEE0-44E263326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3AD7D0-1749-C447-AC2C-BF8CD1933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044A39-732A-1041-B91C-C6A3D1BFE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BBF5-A3D4-D840-9FBA-D291441908EF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4384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707BF8-1F29-3840-BB1D-DB1E5D22E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A4610A-F73B-BB42-B625-8E3531BA6F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9526D-AB8D-4342-9DFC-1542375A4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B89D5-2106-1942-AB74-BAB72ADED50A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32849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4EBE37-0DF3-7D42-92CA-33F31DC6A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56FC32-2A7C-8A47-8AA8-85308830C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790F12-113B-CE42-A9E5-A8C4B25D2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EEC9A-EC33-094D-86F6-E612E4EDF435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156736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20026"/>
            <a:ext cx="10658765" cy="73201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3" y="1720027"/>
            <a:ext cx="18112102" cy="36870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5" y="9040135"/>
            <a:ext cx="10658765" cy="29550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0430-FE6F-C445-BF06-6FE1EC428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40F43-67D7-0341-908D-D12F1377C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25BF2-33A1-8640-B72E-89FF7461E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D0D34-5256-0B46-B2F9-F35E2BD131F6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23655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60" y="30240447"/>
            <a:ext cx="19439573" cy="3570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60" y="3860057"/>
            <a:ext cx="19439573" cy="25920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60" y="33810500"/>
            <a:ext cx="19439573" cy="50700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E8A18-AEC5-5141-BBB3-B493008F4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FEA62-E4C3-074A-8CCB-4B850CB77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96743-4761-2542-A725-0BDE3679B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9B672-B5DB-6B49-94B6-FC3A9A7DB9CC}" type="slidenum">
              <a:rPr lang="pt-BR" altLang="en-BR"/>
              <a:pPr/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6421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Gráfico&#10;&#10;O conteúdo gerado por IA pode estar incorreto.">
            <a:extLst>
              <a:ext uri="{FF2B5EF4-FFF2-40B4-BE49-F238E27FC236}">
                <a16:creationId xmlns:a16="http://schemas.microsoft.com/office/drawing/2014/main" id="{EC7E2D0E-D921-19E9-FB39-FB5AE2E78B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33492" cy="45135193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92869548-C09E-0347-A234-96CBD77BE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031" y="2500600"/>
            <a:ext cx="29161227" cy="72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6320" tIns="113164" rIns="226320" bIns="1131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4E17F3-8FE3-7D4C-BEE6-F85F21046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031" y="10077693"/>
            <a:ext cx="29161227" cy="2851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6320" tIns="113164" rIns="226320" bIns="113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BR"/>
              <a:t>Clique para editar os estilos do texto mestre</a:t>
            </a:r>
          </a:p>
          <a:p>
            <a:pPr lvl="1"/>
            <a:r>
              <a:rPr lang="pt-BR" altLang="en-BR"/>
              <a:t>Segundo nível</a:t>
            </a:r>
          </a:p>
          <a:p>
            <a:pPr lvl="2"/>
            <a:r>
              <a:rPr lang="pt-BR" altLang="en-BR"/>
              <a:t>Terceiro nível</a:t>
            </a:r>
          </a:p>
          <a:p>
            <a:pPr lvl="3"/>
            <a:r>
              <a:rPr lang="pt-BR" altLang="en-BR"/>
              <a:t>Quarto nível</a:t>
            </a:r>
          </a:p>
          <a:p>
            <a:pPr lvl="4"/>
            <a:r>
              <a:rPr lang="pt-BR" altLang="en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26D48E-0FD4-8E47-83F3-CCA0B2C980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031" y="39344812"/>
            <a:ext cx="7561702" cy="2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6320" tIns="113164" rIns="226320" bIns="11316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7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FE3791-3F74-7E43-99BB-A0D1CA106B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4789" y="39344812"/>
            <a:ext cx="10269712" cy="2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6320" tIns="113164" rIns="226320" bIns="11316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7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189F79-24CE-F749-867A-5483147762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8555" y="39344812"/>
            <a:ext cx="7561702" cy="2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6320" tIns="113164" rIns="226320" bIns="1131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700"/>
            </a:lvl1pPr>
          </a:lstStyle>
          <a:p>
            <a:fld id="{56FC9A49-3EB4-6843-82E9-DC7A17501577}" type="slidenum">
              <a:rPr lang="pt-BR" altLang="en-BR"/>
              <a:pPr/>
              <a:t>‹nº›</a:t>
            </a:fld>
            <a:endParaRPr lang="pt-BR" altLang="en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2CBE240-751A-B584-7B4D-AB2805D3A48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7533" y="397781"/>
            <a:ext cx="3754415" cy="3754415"/>
          </a:xfrm>
          <a:prstGeom prst="rect">
            <a:avLst/>
          </a:prstGeom>
        </p:spPr>
      </p:pic>
      <p:pic>
        <p:nvPicPr>
          <p:cNvPr id="17" name="Imagem 16" descr="Logotipo&#10;&#10;O conteúdo gerado por IA pode estar incorreto.">
            <a:extLst>
              <a:ext uri="{FF2B5EF4-FFF2-40B4-BE49-F238E27FC236}">
                <a16:creationId xmlns:a16="http://schemas.microsoft.com/office/drawing/2014/main" id="{67FDF645-414D-5681-1B5A-9815DEABE2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550" y="420705"/>
            <a:ext cx="4330479" cy="34204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80558C-C4A8-7D2B-C26A-F8EAFB9652D5}"/>
              </a:ext>
            </a:extLst>
          </p:cNvPr>
          <p:cNvSpPr txBox="1"/>
          <p:nvPr userDrawn="1"/>
        </p:nvSpPr>
        <p:spPr>
          <a:xfrm>
            <a:off x="13319316" y="43200638"/>
            <a:ext cx="57606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Agency FB" panose="020B0503020202020204" pitchFamily="34" charset="0"/>
              </a:rPr>
              <a:t>Balneário Camboriú</a:t>
            </a:r>
          </a:p>
          <a:p>
            <a:pPr algn="ctr"/>
            <a:r>
              <a:rPr lang="pt-BR" sz="4400" dirty="0">
                <a:latin typeface="Agency FB" panose="020B0503020202020204" pitchFamily="34" charset="0"/>
              </a:rPr>
              <a:t>17 a 20 de agosto de 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57425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2257425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defTabSz="2257425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defTabSz="2257425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defTabSz="2257425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defTabSz="2257425" rtl="0" fontAlgn="base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</a:defRPr>
      </a:lvl6pPr>
      <a:lvl7pPr marL="914400" algn="ctr" defTabSz="2257425" rtl="0" fontAlgn="base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</a:defRPr>
      </a:lvl7pPr>
      <a:lvl8pPr marL="1371600" algn="ctr" defTabSz="2257425" rtl="0" fontAlgn="base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</a:defRPr>
      </a:lvl8pPr>
      <a:lvl9pPr marL="1828800" algn="ctr" defTabSz="2257425" rtl="0" fontAlgn="base">
        <a:spcBef>
          <a:spcPct val="0"/>
        </a:spcBef>
        <a:spcAft>
          <a:spcPct val="0"/>
        </a:spcAft>
        <a:defRPr sz="11200">
          <a:solidFill>
            <a:schemeClr val="tx2"/>
          </a:solidFill>
          <a:latin typeface="Arial" charset="0"/>
        </a:defRPr>
      </a:lvl9pPr>
    </p:titleStyle>
    <p:bodyStyle>
      <a:lvl1pPr marL="847725" indent="-847725" algn="l" defTabSz="2257425" rtl="0" eaLnBrk="0" fontAlgn="base" hangingPunct="0">
        <a:spcBef>
          <a:spcPct val="20000"/>
        </a:spcBef>
        <a:spcAft>
          <a:spcPct val="0"/>
        </a:spcAft>
        <a:buChar char="•"/>
        <a:defRPr sz="7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1841500" indent="-708025" algn="l" defTabSz="2257425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  <a:ea typeface="ＭＳ Ｐゴシック" pitchFamily="34" charset="-128"/>
        </a:defRPr>
      </a:lvl2pPr>
      <a:lvl3pPr marL="2828925" indent="-571500" algn="l" defTabSz="2257425" rtl="0" eaLnBrk="0" fontAlgn="base" hangingPunct="0">
        <a:spcBef>
          <a:spcPct val="20000"/>
        </a:spcBef>
        <a:spcAft>
          <a:spcPct val="0"/>
        </a:spcAft>
        <a:buChar char="•"/>
        <a:defRPr sz="5800">
          <a:solidFill>
            <a:schemeClr val="tx1"/>
          </a:solidFill>
          <a:latin typeface="+mn-lt"/>
          <a:ea typeface="ＭＳ Ｐゴシック" pitchFamily="34" charset="-128"/>
        </a:defRPr>
      </a:lvl3pPr>
      <a:lvl4pPr marL="3962400" indent="-569913" algn="l" defTabSz="2257425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ea typeface="ＭＳ Ｐゴシック" pitchFamily="34" charset="-128"/>
        </a:defRPr>
      </a:lvl4pPr>
      <a:lvl5pPr marL="5091113" indent="-566738" algn="l" defTabSz="2257425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ea typeface="ＭＳ Ｐゴシック" pitchFamily="34" charset="-128"/>
        </a:defRPr>
      </a:lvl5pPr>
      <a:lvl6pPr marL="5548313" indent="-566738" algn="l" defTabSz="2257425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6pPr>
      <a:lvl7pPr marL="6005513" indent="-566738" algn="l" defTabSz="2257425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7pPr>
      <a:lvl8pPr marL="6462713" indent="-566738" algn="l" defTabSz="2257425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8pPr>
      <a:lvl9pPr marL="6919913" indent="-566738" algn="l" defTabSz="2257425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>
            <a:extLst>
              <a:ext uri="{FF2B5EF4-FFF2-40B4-BE49-F238E27FC236}">
                <a16:creationId xmlns:a16="http://schemas.microsoft.com/office/drawing/2014/main" id="{B14F026E-2354-DD40-94C0-E32284ABC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64" y="11330012"/>
            <a:ext cx="8264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6320" tIns="113164" rIns="226320" bIns="113164" anchor="ctr"/>
          <a:lstStyle>
            <a:lvl1pPr defTabSz="1433513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433513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433513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433513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433513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3513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BR" sz="5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Introdução</a:t>
            </a:r>
            <a:endParaRPr lang="pt-BR" altLang="en-BR" sz="5000" b="1" i="1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Rectangle 12">
            <a:extLst>
              <a:ext uri="{FF2B5EF4-FFF2-40B4-BE49-F238E27FC236}">
                <a16:creationId xmlns:a16="http://schemas.microsoft.com/office/drawing/2014/main" id="{607DAD2E-9A33-CF4A-B8D1-CB029AD13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9" y="11231167"/>
            <a:ext cx="14760575" cy="15002865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Rectangle 20">
            <a:extLst>
              <a:ext uri="{FF2B5EF4-FFF2-40B4-BE49-F238E27FC236}">
                <a16:creationId xmlns:a16="http://schemas.microsoft.com/office/drawing/2014/main" id="{714CDF9D-51EA-004B-879A-11FC1D23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4902" y="11231167"/>
            <a:ext cx="14760575" cy="15002866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9" name="Text Box 50">
            <a:extLst>
              <a:ext uri="{FF2B5EF4-FFF2-40B4-BE49-F238E27FC236}">
                <a16:creationId xmlns:a16="http://schemas.microsoft.com/office/drawing/2014/main" id="{06CE3F88-6272-7940-BB30-C48F56644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012" y="12739885"/>
            <a:ext cx="143935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BR" sz="4000" dirty="0"/>
              <a:t>Inserir Introdução, justificativa, importância do tema e objetivos. </a:t>
            </a:r>
            <a:r>
              <a:rPr lang="pt-BR" altLang="en-BR" sz="4000" i="1" dirty="0"/>
              <a:t>[Fonte 40]. Justificado.</a:t>
            </a:r>
          </a:p>
        </p:txBody>
      </p:sp>
      <p:sp>
        <p:nvSpPr>
          <p:cNvPr id="13320" name="Text Box 64">
            <a:extLst>
              <a:ext uri="{FF2B5EF4-FFF2-40B4-BE49-F238E27FC236}">
                <a16:creationId xmlns:a16="http://schemas.microsoft.com/office/drawing/2014/main" id="{9EF0951C-453B-CA46-9FA5-92B1AC91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2652" y="1369421"/>
            <a:ext cx="5616624" cy="20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BR" sz="3200" dirty="0">
                <a:solidFill>
                  <a:srgbClr val="336699"/>
                </a:solidFill>
              </a:rPr>
              <a:t>Inserir neste campo a logomarca da(</a:t>
            </a:r>
            <a:r>
              <a:rPr lang="pt-BR" altLang="en-BR" sz="3200" dirty="0" err="1">
                <a:solidFill>
                  <a:srgbClr val="336699"/>
                </a:solidFill>
              </a:rPr>
              <a:t>s</a:t>
            </a:r>
            <a:r>
              <a:rPr lang="pt-BR" altLang="en-BR" sz="3200" dirty="0">
                <a:solidFill>
                  <a:srgbClr val="336699"/>
                </a:solidFill>
              </a:rPr>
              <a:t>) Instituição(</a:t>
            </a:r>
            <a:r>
              <a:rPr lang="pt-BR" altLang="en-BR" sz="3200" dirty="0" err="1">
                <a:solidFill>
                  <a:srgbClr val="336699"/>
                </a:solidFill>
              </a:rPr>
              <a:t>ões</a:t>
            </a:r>
            <a:r>
              <a:rPr lang="pt-BR" altLang="en-BR" sz="3200" dirty="0">
                <a:solidFill>
                  <a:srgbClr val="336699"/>
                </a:solidFill>
              </a:rPr>
              <a:t>)</a:t>
            </a:r>
          </a:p>
          <a:p>
            <a:pPr eaLnBrk="1" hangingPunct="1"/>
            <a:r>
              <a:rPr lang="pt-BR" altLang="en-BR" sz="3200" i="1" dirty="0">
                <a:solidFill>
                  <a:srgbClr val="336699"/>
                </a:solidFill>
              </a:rPr>
              <a:t>(Altura máxima: 6,5 cm)</a:t>
            </a:r>
          </a:p>
        </p:txBody>
      </p:sp>
      <p:sp>
        <p:nvSpPr>
          <p:cNvPr id="7236" name="Rectangle 68">
            <a:extLst>
              <a:ext uri="{FF2B5EF4-FFF2-40B4-BE49-F238E27FC236}">
                <a16:creationId xmlns:a16="http://schemas.microsoft.com/office/drawing/2014/main" id="{919625C0-F476-CE4E-8855-631597ACD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0652" y="11330012"/>
            <a:ext cx="11649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6320" tIns="113164" rIns="226320" bIns="113164" anchor="ctr"/>
          <a:lstStyle/>
          <a:p>
            <a:pPr algn="ctr" eaLnBrk="1" hangingPunct="1"/>
            <a:r>
              <a:rPr lang="pt-BR" altLang="en-BR" sz="5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Materiais e Métodos</a:t>
            </a:r>
            <a:endParaRPr lang="pt-BR" altLang="en-BR" sz="5000" b="1" i="1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72">
            <a:extLst>
              <a:ext uri="{FF2B5EF4-FFF2-40B4-BE49-F238E27FC236}">
                <a16:creationId xmlns:a16="http://schemas.microsoft.com/office/drawing/2014/main" id="{DCB0BB4F-DD90-8644-9036-E940C83D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684" y="12739885"/>
            <a:ext cx="14329592" cy="13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BR" sz="4000" dirty="0">
                <a:solidFill>
                  <a:srgbClr val="000000"/>
                </a:solidFill>
              </a:rPr>
              <a:t>Inserir área de estudo, materiais e métodos. </a:t>
            </a:r>
            <a:r>
              <a:rPr lang="pt-BR" altLang="en-BR" sz="4000" i="1" dirty="0">
                <a:solidFill>
                  <a:srgbClr val="000000"/>
                </a:solidFill>
              </a:rPr>
              <a:t>[Fonte 40</a:t>
            </a:r>
            <a:r>
              <a:rPr lang="pt-BR" altLang="en-BR" sz="4000" i="1" dirty="0"/>
              <a:t>]. Justificado.</a:t>
            </a:r>
            <a:endParaRPr lang="pt-BR" altLang="en-BR" sz="4000" i="1" dirty="0">
              <a:solidFill>
                <a:srgbClr val="000000"/>
              </a:solidFill>
            </a:endParaRPr>
          </a:p>
        </p:txBody>
      </p:sp>
      <p:sp>
        <p:nvSpPr>
          <p:cNvPr id="13329" name="Rectangle 79">
            <a:extLst>
              <a:ext uri="{FF2B5EF4-FFF2-40B4-BE49-F238E27FC236}">
                <a16:creationId xmlns:a16="http://schemas.microsoft.com/office/drawing/2014/main" id="{59D85E02-C9EF-1F46-B012-4FF6C643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9426" y="23264935"/>
            <a:ext cx="184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BR"/>
          </a:p>
        </p:txBody>
      </p:sp>
      <p:sp>
        <p:nvSpPr>
          <p:cNvPr id="13330" name="Rectangle 91">
            <a:extLst>
              <a:ext uri="{FF2B5EF4-FFF2-40B4-BE49-F238E27FC236}">
                <a16:creationId xmlns:a16="http://schemas.microsoft.com/office/drawing/2014/main" id="{FD617E7A-D294-974C-953F-37E93804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9426" y="23264935"/>
            <a:ext cx="184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BR"/>
          </a:p>
        </p:txBody>
      </p:sp>
      <p:sp>
        <p:nvSpPr>
          <p:cNvPr id="24" name="Rectangle 68">
            <a:extLst>
              <a:ext uri="{FF2B5EF4-FFF2-40B4-BE49-F238E27FC236}">
                <a16:creationId xmlns:a16="http://schemas.microsoft.com/office/drawing/2014/main" id="{9059292F-2B8C-8243-99A7-EFF5FB32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106" y="26640879"/>
            <a:ext cx="11649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6320" tIns="113164" rIns="226320" bIns="113164" anchor="ctr"/>
          <a:lstStyle/>
          <a:p>
            <a:pPr algn="ctr" defTabSz="1433513" eaLnBrk="1" hangingPunct="1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Resultados e Discussão</a:t>
            </a:r>
            <a:endParaRPr lang="pt-BR" sz="5000" b="1" i="1" dirty="0">
              <a:solidFill>
                <a:srgbClr val="808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1433513" eaLnBrk="1" hangingPunct="1">
              <a:defRPr/>
            </a:pPr>
            <a:endParaRPr lang="pt-BR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E63D37A-CAC2-CA45-AF57-0A31EF36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9" y="26587682"/>
            <a:ext cx="29802138" cy="15606925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FB00D1-4AB5-4A42-B326-5EB7D9C689F9}"/>
              </a:ext>
            </a:extLst>
          </p:cNvPr>
          <p:cNvSpPr/>
          <p:nvPr/>
        </p:nvSpPr>
        <p:spPr>
          <a:xfrm>
            <a:off x="25057102" y="1006031"/>
            <a:ext cx="6048375" cy="288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ext Box 50">
            <a:extLst>
              <a:ext uri="{FF2B5EF4-FFF2-40B4-BE49-F238E27FC236}">
                <a16:creationId xmlns:a16="http://schemas.microsoft.com/office/drawing/2014/main" id="{F40BC6B8-DB55-0944-9ADB-07E6D6E5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013" y="27808855"/>
            <a:ext cx="14393562" cy="13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BR" sz="4000" dirty="0"/>
              <a:t>Inserir texto neste campo. Em Duas colunas </a:t>
            </a:r>
            <a:r>
              <a:rPr lang="pt-BR" altLang="en-BR" sz="4000" i="1" dirty="0"/>
              <a:t>[Fonte 40]. Justificado.</a:t>
            </a:r>
          </a:p>
        </p:txBody>
      </p:sp>
      <p:sp>
        <p:nvSpPr>
          <p:cNvPr id="41" name="Text Box 50">
            <a:extLst>
              <a:ext uri="{FF2B5EF4-FFF2-40B4-BE49-F238E27FC236}">
                <a16:creationId xmlns:a16="http://schemas.microsoft.com/office/drawing/2014/main" id="{C1A76ABE-1791-9B42-A2FA-09589295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683" y="27808855"/>
            <a:ext cx="14329591" cy="13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BR" sz="4000" dirty="0"/>
              <a:t>Inserir texto neste campo. Em Duas colunas </a:t>
            </a:r>
            <a:r>
              <a:rPr lang="pt-BR" altLang="en-BR" sz="4000" i="1" dirty="0"/>
              <a:t>[Fonte 40]. Justificado.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759DD0-7101-C84F-89C8-46D864078988}"/>
              </a:ext>
            </a:extLst>
          </p:cNvPr>
          <p:cNvCxnSpPr>
            <a:cxnSpLocks/>
          </p:cNvCxnSpPr>
          <p:nvPr/>
        </p:nvCxnSpPr>
        <p:spPr>
          <a:xfrm>
            <a:off x="1298576" y="4174383"/>
            <a:ext cx="2980213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 Box 9">
            <a:extLst>
              <a:ext uri="{FF2B5EF4-FFF2-40B4-BE49-F238E27FC236}">
                <a16:creationId xmlns:a16="http://schemas.microsoft.com/office/drawing/2014/main" id="{C4CEC8CC-CDC3-9840-8363-BBF9D905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6" y="8350847"/>
            <a:ext cx="29802137" cy="83636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755" tIns="48377" rIns="96755" bIns="48377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pt-BR" altLang="en-BR" sz="4800" b="1" dirty="0">
                <a:solidFill>
                  <a:srgbClr val="000000"/>
                </a:solidFill>
              </a:rPr>
              <a:t> Autores </a:t>
            </a:r>
            <a:r>
              <a:rPr lang="pt-BR" altLang="en-BR" sz="4800" b="1" i="1" dirty="0">
                <a:solidFill>
                  <a:srgbClr val="808080"/>
                </a:solidFill>
              </a:rPr>
              <a:t>[Fonte 48]. Centralizado.</a:t>
            </a:r>
            <a:endParaRPr lang="pt-BR" altLang="en-BR" sz="4800" baseline="30000" dirty="0">
              <a:solidFill>
                <a:srgbClr val="000000"/>
              </a:solidFill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776DDB79-CCB5-E542-A8FE-F29A5885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9" y="4318399"/>
            <a:ext cx="29802137" cy="10210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BR" sz="6000" b="1" dirty="0">
                <a:solidFill>
                  <a:srgbClr val="000000"/>
                </a:solidFill>
              </a:rPr>
              <a:t>TÍTULO DO TRABALHO </a:t>
            </a:r>
            <a:r>
              <a:rPr lang="pt-BR" altLang="en-BR" sz="6000" b="1" i="1" dirty="0">
                <a:solidFill>
                  <a:schemeClr val="bg2"/>
                </a:solidFill>
              </a:rPr>
              <a:t>[Fonte 60]. CAIXA ALTA. CENTRALIZADO.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54D8B6-88CD-214D-A93E-85267580B233}"/>
              </a:ext>
            </a:extLst>
          </p:cNvPr>
          <p:cNvSpPr txBox="1"/>
          <p:nvPr/>
        </p:nvSpPr>
        <p:spPr>
          <a:xfrm>
            <a:off x="1298575" y="9430967"/>
            <a:ext cx="298021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pt-BR" altLang="en-BR" sz="4400" b="1" dirty="0">
                <a:solidFill>
                  <a:srgbClr val="000000"/>
                </a:solidFill>
              </a:rPr>
              <a:t>Afiliações </a:t>
            </a:r>
            <a:r>
              <a:rPr lang="pt-BR" altLang="en-BR" sz="4400" b="1" i="1" dirty="0">
                <a:solidFill>
                  <a:srgbClr val="808080"/>
                </a:solidFill>
              </a:rPr>
              <a:t>[Fonte 44]. Centralizado.</a:t>
            </a:r>
            <a:endParaRPr lang="pt-BR" altLang="en-BR" sz="4400" i="1" dirty="0">
              <a:solidFill>
                <a:srgbClr val="000000"/>
              </a:solidFill>
            </a:endParaRPr>
          </a:p>
        </p:txBody>
      </p:sp>
      <p:sp>
        <p:nvSpPr>
          <p:cNvPr id="23" name="Text Box 72">
            <a:extLst>
              <a:ext uri="{FF2B5EF4-FFF2-40B4-BE49-F238E27FC236}">
                <a16:creationId xmlns:a16="http://schemas.microsoft.com/office/drawing/2014/main" id="{AC93F69F-A940-8145-96E5-6155BFD83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626" y="39490666"/>
            <a:ext cx="7920000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pt-BR" altLang="en-BR" sz="2800" dirty="0">
                <a:solidFill>
                  <a:srgbClr val="000000"/>
                </a:solidFill>
              </a:rPr>
              <a:t>Legenda:</a:t>
            </a:r>
          </a:p>
          <a:p>
            <a:pPr algn="ctr" eaLnBrk="1" hangingPunct="1">
              <a:spcBef>
                <a:spcPts val="0"/>
              </a:spcBef>
            </a:pPr>
            <a:r>
              <a:rPr lang="pt-BR" altLang="en-BR" sz="2800" i="1" dirty="0">
                <a:solidFill>
                  <a:srgbClr val="000000"/>
                </a:solidFill>
              </a:rPr>
              <a:t>[Fonte 28]. </a:t>
            </a:r>
            <a:r>
              <a:rPr lang="pt-BR" altLang="en-BR" sz="2800" dirty="0">
                <a:solidFill>
                  <a:srgbClr val="000000"/>
                </a:solidFill>
              </a:rPr>
              <a:t>Centralizado.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57F91C1-91C9-8845-B43F-CA5B35E87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26" y="32195258"/>
            <a:ext cx="7920000" cy="69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94DEF84D-FCF9-514B-83B9-EC330ACA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9" y="32381587"/>
            <a:ext cx="14760575" cy="10389631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E06464D-D1AF-2845-ADE2-FAA82303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4902" y="32381587"/>
            <a:ext cx="14760575" cy="10389632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65">
            <a:extLst>
              <a:ext uri="{FF2B5EF4-FFF2-40B4-BE49-F238E27FC236}">
                <a16:creationId xmlns:a16="http://schemas.microsoft.com/office/drawing/2014/main" id="{0AFD1BFE-EE05-EE4B-9E9E-614B33D2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2" y="34003430"/>
            <a:ext cx="13541375" cy="18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BR" sz="3600" dirty="0">
                <a:solidFill>
                  <a:srgbClr val="000000"/>
                </a:solidFill>
              </a:rPr>
              <a:t>Inserir a(</a:t>
            </a:r>
            <a:r>
              <a:rPr lang="pt-BR" altLang="en-BR" sz="3600" dirty="0" err="1">
                <a:solidFill>
                  <a:srgbClr val="000000"/>
                </a:solidFill>
              </a:rPr>
              <a:t>s</a:t>
            </a:r>
            <a:r>
              <a:rPr lang="pt-BR" altLang="en-BR" sz="3600" dirty="0">
                <a:solidFill>
                  <a:srgbClr val="000000"/>
                </a:solidFill>
              </a:rPr>
              <a:t>) Logomarca(</a:t>
            </a:r>
            <a:r>
              <a:rPr lang="pt-BR" altLang="en-BR" sz="3600" dirty="0" err="1">
                <a:solidFill>
                  <a:srgbClr val="000000"/>
                </a:solidFill>
              </a:rPr>
              <a:t>s</a:t>
            </a:r>
            <a:r>
              <a:rPr lang="pt-BR" altLang="en-BR" sz="3600" dirty="0">
                <a:solidFill>
                  <a:srgbClr val="000000"/>
                </a:solidFill>
              </a:rPr>
              <a:t>) do(</a:t>
            </a:r>
            <a:r>
              <a:rPr lang="pt-BR" altLang="en-BR" sz="3600" dirty="0" err="1">
                <a:solidFill>
                  <a:srgbClr val="000000"/>
                </a:solidFill>
              </a:rPr>
              <a:t>s</a:t>
            </a:r>
            <a:r>
              <a:rPr lang="pt-BR" altLang="en-BR" sz="3600" dirty="0">
                <a:solidFill>
                  <a:srgbClr val="000000"/>
                </a:solidFill>
              </a:rPr>
              <a:t>) Órgão(</a:t>
            </a:r>
            <a:r>
              <a:rPr lang="pt-BR" altLang="en-BR" sz="3600" dirty="0" err="1">
                <a:solidFill>
                  <a:srgbClr val="000000"/>
                </a:solidFill>
              </a:rPr>
              <a:t>s</a:t>
            </a:r>
            <a:r>
              <a:rPr lang="pt-BR" altLang="en-BR" sz="3600" dirty="0">
                <a:solidFill>
                  <a:srgbClr val="000000"/>
                </a:solidFill>
              </a:rPr>
              <a:t>) de Fomento ou Patrocinador(es)</a:t>
            </a:r>
          </a:p>
          <a:p>
            <a:pPr algn="ctr" eaLnBrk="1" hangingPunct="1"/>
            <a:r>
              <a:rPr lang="pt-BR" altLang="en-BR" sz="3600" i="1" dirty="0">
                <a:solidFill>
                  <a:srgbClr val="000000"/>
                </a:solidFill>
              </a:rPr>
              <a:t>[Fonte 36]</a:t>
            </a:r>
          </a:p>
        </p:txBody>
      </p:sp>
      <p:sp>
        <p:nvSpPr>
          <p:cNvPr id="26" name="Rectangle 69">
            <a:extLst>
              <a:ext uri="{FF2B5EF4-FFF2-40B4-BE49-F238E27FC236}">
                <a16:creationId xmlns:a16="http://schemas.microsoft.com/office/drawing/2014/main" id="{8FB06837-F5D4-EB4E-9CFA-7C68C5D6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90" y="32673794"/>
            <a:ext cx="9534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6320" tIns="113164" rIns="226320" bIns="113164" anchor="ctr"/>
          <a:lstStyle/>
          <a:p>
            <a:pPr algn="ctr" defTabSz="1433513" eaLnBrk="1" hangingPunct="1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Conclusões </a:t>
            </a:r>
            <a:r>
              <a:rPr lang="pt-BR" sz="5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[Fonte 50]</a:t>
            </a:r>
          </a:p>
        </p:txBody>
      </p:sp>
      <p:sp>
        <p:nvSpPr>
          <p:cNvPr id="27" name="Rectangle 70">
            <a:extLst>
              <a:ext uri="{FF2B5EF4-FFF2-40B4-BE49-F238E27FC236}">
                <a16:creationId xmlns:a16="http://schemas.microsoft.com/office/drawing/2014/main" id="{40FB3C61-5C4B-8148-8A5C-60F492A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1177" y="32737294"/>
            <a:ext cx="832802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6320" tIns="113164" rIns="226320" bIns="113164" anchor="ctr"/>
          <a:lstStyle/>
          <a:p>
            <a:pPr algn="ctr" defTabSz="1433513" eaLnBrk="1" hangingPunct="1">
              <a:defRPr/>
            </a:pPr>
            <a:r>
              <a:rPr lang="pt-BR" sz="4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Agradecimentos </a:t>
            </a:r>
            <a:r>
              <a:rPr lang="pt-BR" sz="42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[Fonte 42]</a:t>
            </a:r>
          </a:p>
        </p:txBody>
      </p:sp>
      <p:sp>
        <p:nvSpPr>
          <p:cNvPr id="28" name="Text Box 73">
            <a:extLst>
              <a:ext uri="{FF2B5EF4-FFF2-40B4-BE49-F238E27FC236}">
                <a16:creationId xmlns:a16="http://schemas.microsoft.com/office/drawing/2014/main" id="{24506622-3076-9B4A-9D3F-49AA86DB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6" y="34003430"/>
            <a:ext cx="14185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BR" sz="4000" dirty="0">
                <a:solidFill>
                  <a:srgbClr val="000000"/>
                </a:solidFill>
              </a:rPr>
              <a:t>Confrontar os resultados com os objetivos estabelecidos </a:t>
            </a:r>
            <a:r>
              <a:rPr lang="pt-BR" altLang="en-BR" sz="4000" i="1" dirty="0">
                <a:solidFill>
                  <a:srgbClr val="000000"/>
                </a:solidFill>
              </a:rPr>
              <a:t>[Fonte 40]</a:t>
            </a:r>
          </a:p>
        </p:txBody>
      </p:sp>
      <p:sp>
        <p:nvSpPr>
          <p:cNvPr id="29" name="Rectangle 68">
            <a:extLst>
              <a:ext uri="{FF2B5EF4-FFF2-40B4-BE49-F238E27FC236}">
                <a16:creationId xmlns:a16="http://schemas.microsoft.com/office/drawing/2014/main" id="{EEB61CCA-3BE6-D04D-BF09-84418A59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106" y="5110487"/>
            <a:ext cx="11649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6320" tIns="113164" rIns="226320" bIns="113164" anchor="ctr"/>
          <a:lstStyle/>
          <a:p>
            <a:pPr algn="ctr" defTabSz="1433513" eaLnBrk="1" hangingPunct="1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Resultados e Discussão</a:t>
            </a:r>
            <a:endParaRPr lang="pt-BR" sz="5000" b="1" i="1" dirty="0">
              <a:solidFill>
                <a:srgbClr val="808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B7C0DBB-93EA-294A-8668-69CA5261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9" y="5058742"/>
            <a:ext cx="29802138" cy="26962846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DD6E4F-7D3C-1D47-9819-BCE0A5325E77}"/>
              </a:ext>
            </a:extLst>
          </p:cNvPr>
          <p:cNvCxnSpPr>
            <a:cxnSpLocks/>
          </p:cNvCxnSpPr>
          <p:nvPr/>
        </p:nvCxnSpPr>
        <p:spPr>
          <a:xfrm>
            <a:off x="1298576" y="4174383"/>
            <a:ext cx="2980213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Box 64">
            <a:extLst>
              <a:ext uri="{FF2B5EF4-FFF2-40B4-BE49-F238E27FC236}">
                <a16:creationId xmlns:a16="http://schemas.microsoft.com/office/drawing/2014/main" id="{0262EC00-0A49-A847-A3A1-862EAEAA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2652" y="1369421"/>
            <a:ext cx="5616624" cy="20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BR" sz="3200" dirty="0">
                <a:solidFill>
                  <a:srgbClr val="336699"/>
                </a:solidFill>
              </a:rPr>
              <a:t>Inserir neste campo a logomarca da(</a:t>
            </a:r>
            <a:r>
              <a:rPr lang="pt-BR" altLang="en-BR" sz="3200" dirty="0" err="1">
                <a:solidFill>
                  <a:srgbClr val="336699"/>
                </a:solidFill>
              </a:rPr>
              <a:t>s</a:t>
            </a:r>
            <a:r>
              <a:rPr lang="pt-BR" altLang="en-BR" sz="3200" dirty="0">
                <a:solidFill>
                  <a:srgbClr val="336699"/>
                </a:solidFill>
              </a:rPr>
              <a:t>) Instituição(</a:t>
            </a:r>
            <a:r>
              <a:rPr lang="pt-BR" altLang="en-BR" sz="3200" dirty="0" err="1">
                <a:solidFill>
                  <a:srgbClr val="336699"/>
                </a:solidFill>
              </a:rPr>
              <a:t>ões</a:t>
            </a:r>
            <a:r>
              <a:rPr lang="pt-BR" altLang="en-BR" sz="3200" dirty="0">
                <a:solidFill>
                  <a:srgbClr val="336699"/>
                </a:solidFill>
              </a:rPr>
              <a:t>)</a:t>
            </a:r>
          </a:p>
          <a:p>
            <a:pPr eaLnBrk="1" hangingPunct="1"/>
            <a:r>
              <a:rPr lang="pt-BR" altLang="en-BR" sz="3200" i="1" dirty="0">
                <a:solidFill>
                  <a:srgbClr val="336699"/>
                </a:solidFill>
              </a:rPr>
              <a:t>(Altura máxima: 6,5 cm)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E43C2-6B99-1F47-AE0B-97A32B88DA0A}"/>
              </a:ext>
            </a:extLst>
          </p:cNvPr>
          <p:cNvSpPr/>
          <p:nvPr/>
        </p:nvSpPr>
        <p:spPr>
          <a:xfrm>
            <a:off x="25057102" y="1006031"/>
            <a:ext cx="6048375" cy="288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 Box 50">
            <a:extLst>
              <a:ext uri="{FF2B5EF4-FFF2-40B4-BE49-F238E27FC236}">
                <a16:creationId xmlns:a16="http://schemas.microsoft.com/office/drawing/2014/main" id="{FB030D8C-E2D0-A043-9359-5967F817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013" y="6622655"/>
            <a:ext cx="14393562" cy="13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BR" sz="4000" dirty="0"/>
              <a:t>Inserir texto neste campo. Em Duas colunas </a:t>
            </a:r>
            <a:r>
              <a:rPr lang="pt-BR" altLang="en-BR" sz="4000" i="1" dirty="0"/>
              <a:t>[Fonte 40]. Justificado.</a:t>
            </a:r>
          </a:p>
        </p:txBody>
      </p:sp>
      <p:sp>
        <p:nvSpPr>
          <p:cNvPr id="38" name="Text Box 50">
            <a:extLst>
              <a:ext uri="{FF2B5EF4-FFF2-40B4-BE49-F238E27FC236}">
                <a16:creationId xmlns:a16="http://schemas.microsoft.com/office/drawing/2014/main" id="{4B31561E-B184-3740-9E0B-A00E27F0F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683" y="6622655"/>
            <a:ext cx="14329591" cy="13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BR" sz="4000" dirty="0"/>
              <a:t>Inserir texto neste campo. Em Duas colunas </a:t>
            </a:r>
            <a:r>
              <a:rPr lang="pt-BR" altLang="en-BR" sz="4000" i="1" dirty="0"/>
              <a:t>[Fonte 40]. Justificado.</a:t>
            </a:r>
          </a:p>
        </p:txBody>
      </p:sp>
    </p:spTree>
    <p:extLst>
      <p:ext uri="{BB962C8B-B14F-4D97-AF65-F5344CB8AC3E}">
        <p14:creationId xmlns:p14="http://schemas.microsoft.com/office/powerpoint/2010/main" val="21224404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222</Words>
  <Application>Microsoft Office PowerPoint</Application>
  <PresentationFormat>Personalizar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Agency FB</vt:lpstr>
      <vt:lpstr>Arial</vt:lpstr>
      <vt:lpstr>Design padrão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Daytime and Nighttime Variation of  the Urban Heat Island Effect in  São Paulo, Brazil, by means of  TERRA/MODIS data</dc:title>
  <dc:creator>Gustavo M. Baptista</dc:creator>
  <cp:lastModifiedBy>GUSTAVO SILVY KOGURE</cp:lastModifiedBy>
  <cp:revision>65</cp:revision>
  <dcterms:created xsi:type="dcterms:W3CDTF">2003-05-23T06:08:44Z</dcterms:created>
  <dcterms:modified xsi:type="dcterms:W3CDTF">2025-07-09T14:27:12Z</dcterms:modified>
</cp:coreProperties>
</file>