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25C28-AD2B-4329-AFA6-332544F24EF3}" v="2" dt="2025-07-09T14:21:32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2978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O SILVY KOGURE" userId="73ab6bcd-2f79-4d16-aaa9-8a66dd1f3751" providerId="ADAL" clId="{3C225C28-AD2B-4329-AFA6-332544F24EF3}"/>
    <pc:docChg chg="modMainMaster">
      <pc:chgData name="GUSTAVO SILVY KOGURE" userId="73ab6bcd-2f79-4d16-aaa9-8a66dd1f3751" providerId="ADAL" clId="{3C225C28-AD2B-4329-AFA6-332544F24EF3}" dt="2025-07-09T14:25:25.128" v="76"/>
      <pc:docMkLst>
        <pc:docMk/>
      </pc:docMkLst>
      <pc:sldMasterChg chg="addSp delSp modSp mod">
        <pc:chgData name="GUSTAVO SILVY KOGURE" userId="73ab6bcd-2f79-4d16-aaa9-8a66dd1f3751" providerId="ADAL" clId="{3C225C28-AD2B-4329-AFA6-332544F24EF3}" dt="2025-07-09T14:25:25.128" v="76"/>
        <pc:sldMasterMkLst>
          <pc:docMk/>
          <pc:sldMasterMk cId="2239700939" sldId="2147483648"/>
        </pc:sldMasterMkLst>
        <pc:spChg chg="add del mod">
          <ac:chgData name="GUSTAVO SILVY KOGURE" userId="73ab6bcd-2f79-4d16-aaa9-8a66dd1f3751" providerId="ADAL" clId="{3C225C28-AD2B-4329-AFA6-332544F24EF3}" dt="2025-07-09T14:25:25.128" v="76"/>
          <ac:spMkLst>
            <pc:docMk/>
            <pc:sldMasterMk cId="2239700939" sldId="2147483648"/>
            <ac:spMk id="7" creationId="{FF23DAF7-0310-2B4E-486C-6BD6372C1450}"/>
          </ac:spMkLst>
        </pc:spChg>
        <pc:spChg chg="add mod">
          <ac:chgData name="GUSTAVO SILVY KOGURE" userId="73ab6bcd-2f79-4d16-aaa9-8a66dd1f3751" providerId="ADAL" clId="{3C225C28-AD2B-4329-AFA6-332544F24EF3}" dt="2025-07-09T14:25:23.962" v="74" actId="1076"/>
          <ac:spMkLst>
            <pc:docMk/>
            <pc:sldMasterMk cId="2239700939" sldId="2147483648"/>
            <ac:spMk id="8" creationId="{D51D1703-E455-C41D-A049-F003A755B58D}"/>
          </ac:spMkLst>
        </pc:spChg>
        <pc:picChg chg="mod">
          <ac:chgData name="GUSTAVO SILVY KOGURE" userId="73ab6bcd-2f79-4d16-aaa9-8a66dd1f3751" providerId="ADAL" clId="{3C225C28-AD2B-4329-AFA6-332544F24EF3}" dt="2025-07-03T13:14:44.497" v="3" actId="1076"/>
          <ac:picMkLst>
            <pc:docMk/>
            <pc:sldMasterMk cId="2239700939" sldId="2147483648"/>
            <ac:picMk id="12" creationId="{B2BCDC16-9C42-4550-6836-2F9A495AA663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8E9F-4762-684A-A6A4-B44393E4A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021F9-9E9B-1942-8611-8450E0309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08FF0-2E79-2941-9CE1-F31E20A9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F3FB4-7633-264D-8567-21EA3AF66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81B8F-6F5D-5242-BFCC-8B860FA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11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3D3B6-9CB6-784E-99A2-139CC0BC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8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2A815-B293-FE47-A790-FAA257E97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306229"/>
            <a:ext cx="10515600" cy="40406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99D33-335F-B44C-AF5C-ADCFF143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D6793-3CFB-4C45-A184-2ADFD120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DAA3C-FE94-FB47-90E7-EC269012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7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47411-B969-0C4F-966A-2233452CB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00517"/>
            <a:ext cx="2628900" cy="50764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BC0C2-8BEC-2E41-9F18-5120C07AC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00515"/>
            <a:ext cx="7734300" cy="50764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09807-D306-054A-BC15-BA36BCA0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AA7B2-F974-1A48-9613-047789B24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F7912-1B52-794A-8B68-652EE924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88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A93D-D018-634B-9684-5F0BAE8E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96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0EAC-B81B-3D49-9587-EDA361F41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0045"/>
            <a:ext cx="10515600" cy="4040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6F3A2-21A1-A642-8EF0-9952B428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3B6E-CFE4-264E-A2C5-E10C49769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A3C62-25B2-6747-93B5-D5115413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712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EDFA-6184-954F-8DD9-B152DBE8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FD32B-7D56-4846-971C-75FFC7445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FFD9A-5526-5846-A0A1-8EB79B33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56E1C-7A15-2943-AF7F-BC6CBEC4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A487-3461-1942-9F47-7A6E4A24C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99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601A-A2A3-3B4F-9DC9-841D0B86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965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B3740-7F61-1A41-A468-E6BD0334F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4321"/>
            <a:ext cx="5181600" cy="386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A0FEC-B417-5E47-8C97-2968CD3FC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14321"/>
            <a:ext cx="5181600" cy="38626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B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28C81-1EA6-4542-96AD-146C0BF2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1ECF3-CC3E-1E41-872C-91237033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974E0-EC19-3D4E-8ED5-12D9EC7B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318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ECBE-7B24-0347-86BC-4D472709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F99B8-FFCF-764D-B82D-536F1222F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B182C-8F1F-194F-BF23-AA3EA46B8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B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C1B77-6D17-CB4D-BE14-30033EA56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82BE4-98D3-8846-8F97-30306F7A0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799F4-BB7B-C449-87AA-86D03ED8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E247F-2256-D546-88D4-9642D752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A373A-B528-5942-9C72-0267988A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98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B2F32-0E39-9241-8087-00FDC287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56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024F1D-4112-B944-B4F8-D52D54BC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D879B-7559-B240-BD06-16FC16AB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B1E2C-51B2-3042-A6F9-83272B9D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78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F8541-0ECA-A64F-880D-2AD1C758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C9118-D3EB-7F44-A026-9D02A26F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BB52A-5B28-5B45-B781-66268223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12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550C-2250-204F-94C0-04A5065E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2653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34E7-D39A-9B4D-B608-9470F0967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3D505-2153-BD41-95AB-5822304D6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2673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949E8-813A-2D4E-9347-39B5B2A15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FCEC2-B019-EE4A-AFBE-FEA57B92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95615-30CF-0F41-A1A5-AA55D54B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75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DCA0-36E8-0547-86D4-F12BD04F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2653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A3D08-25BC-564E-88DD-445ED075D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DE168-DAC5-CB44-AF03-7ABA92B36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2673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209AC-D9A9-BB43-9987-8B2DF1EBF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3E40-8D4C-F54A-83AC-1A3C499A261F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F9FE9-E60D-964C-B3D1-45100CFD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515DA-2B42-6644-B26E-2F0D6F4D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554A2-513D-4047-8954-46433C9D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769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32052604-C424-4F30-C08D-46FF320CFEC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D4770-AB1D-3A42-8093-826DFB55A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8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30641-C3A1-7242-A0B5-667CB4F00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8137"/>
            <a:ext cx="10515600" cy="4040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2A037-B29C-014F-B42F-6589E85BA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403E40-8D4C-F54A-83AC-1A3C499A261F}" type="datetimeFigureOut">
              <a:rPr lang="pt-BR" smtClean="0"/>
              <a:pPr/>
              <a:t>09/07/2025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D6467-BB3D-3847-8281-762896709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27EA8-B58D-BF41-B14C-E31B6EA4D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A554A2-513D-4047-8954-46433C9D3A19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9B85FF5-2C45-DAE9-93BA-4765A06BAAA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8200" y="99611"/>
            <a:ext cx="856230" cy="856230"/>
          </a:xfrm>
          <a:prstGeom prst="rect">
            <a:avLst/>
          </a:prstGeom>
        </p:spPr>
      </p:pic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:a16="http://schemas.microsoft.com/office/drawing/2014/main" id="{B2BCDC16-9C42-4550-6836-2F9A495AA66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209320" y="99611"/>
            <a:ext cx="1029070" cy="81281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51D1703-E455-C41D-A049-F003A755B58D}"/>
              </a:ext>
            </a:extLst>
          </p:cNvPr>
          <p:cNvSpPr txBox="1"/>
          <p:nvPr userDrawn="1"/>
        </p:nvSpPr>
        <p:spPr>
          <a:xfrm>
            <a:off x="5448300" y="354813"/>
            <a:ext cx="129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gency FB" panose="020B0503020202020204" pitchFamily="34" charset="0"/>
              </a:rPr>
              <a:t>Balneário Camboriú</a:t>
            </a:r>
          </a:p>
          <a:p>
            <a:pPr algn="ctr"/>
            <a:r>
              <a:rPr lang="pt-BR" sz="1000" dirty="0">
                <a:latin typeface="Agency FB" panose="020B0503020202020204" pitchFamily="34" charset="0"/>
              </a:rPr>
              <a:t>17 a 20 de agosto de 2025</a:t>
            </a:r>
          </a:p>
        </p:txBody>
      </p:sp>
    </p:spTree>
    <p:extLst>
      <p:ext uri="{BB962C8B-B14F-4D97-AF65-F5344CB8AC3E}">
        <p14:creationId xmlns:p14="http://schemas.microsoft.com/office/powerpoint/2010/main" val="223970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7A48-4D9D-AA45-9119-6A1CFEF4FE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E848C-5A9E-B747-8A93-5B6EBEDCA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153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4" baseType="lpstr">
      <vt:lpstr>Agency FB</vt:lpstr>
      <vt:lpstr>Arial</vt:lpstr>
      <vt:lpstr>Office Theme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Adilson Soares</dc:creator>
  <cp:lastModifiedBy>GUSTAVO SILVY KOGURE</cp:lastModifiedBy>
  <cp:revision>9</cp:revision>
  <dcterms:created xsi:type="dcterms:W3CDTF">2022-09-05T13:07:40Z</dcterms:created>
  <dcterms:modified xsi:type="dcterms:W3CDTF">2025-07-09T14:25:32Z</dcterms:modified>
</cp:coreProperties>
</file>